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B8084D-DC21-4948-A544-73BEC646AE17}" type="datetimeFigureOut">
              <a:rPr lang="en-US" smtClean="0"/>
              <a:t>4/29/2010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6AE33-6996-47F1-8A15-21C44890B93F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6AE33-6996-47F1-8A15-21C44890B93F}" type="slidenum">
              <a:rPr lang="en-AU" smtClean="0"/>
              <a:t>1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D9496-9746-4F82-B3F2-71D002C7C3BF}" type="datetimeFigureOut">
              <a:rPr lang="en-US" smtClean="0"/>
              <a:t>4/29/2010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1E25D-05A4-4D11-B7D4-CB3986D60CD9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D9496-9746-4F82-B3F2-71D002C7C3BF}" type="datetimeFigureOut">
              <a:rPr lang="en-US" smtClean="0"/>
              <a:t>4/29/2010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1E25D-05A4-4D11-B7D4-CB3986D60CD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D9496-9746-4F82-B3F2-71D002C7C3BF}" type="datetimeFigureOut">
              <a:rPr lang="en-US" smtClean="0"/>
              <a:t>4/29/2010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1E25D-05A4-4D11-B7D4-CB3986D60CD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D9496-9746-4F82-B3F2-71D002C7C3BF}" type="datetimeFigureOut">
              <a:rPr lang="en-US" smtClean="0"/>
              <a:t>4/29/2010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1E25D-05A4-4D11-B7D4-CB3986D60CD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D9496-9746-4F82-B3F2-71D002C7C3BF}" type="datetimeFigureOut">
              <a:rPr lang="en-US" smtClean="0"/>
              <a:t>4/29/2010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1E25D-05A4-4D11-B7D4-CB3986D60CD9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D9496-9746-4F82-B3F2-71D002C7C3BF}" type="datetimeFigureOut">
              <a:rPr lang="en-US" smtClean="0"/>
              <a:t>4/29/2010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1E25D-05A4-4D11-B7D4-CB3986D60CD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D9496-9746-4F82-B3F2-71D002C7C3BF}" type="datetimeFigureOut">
              <a:rPr lang="en-US" smtClean="0"/>
              <a:t>4/29/2010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1E25D-05A4-4D11-B7D4-CB3986D60CD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D9496-9746-4F82-B3F2-71D002C7C3BF}" type="datetimeFigureOut">
              <a:rPr lang="en-US" smtClean="0"/>
              <a:t>4/29/2010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1E25D-05A4-4D11-B7D4-CB3986D60CD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D9496-9746-4F82-B3F2-71D002C7C3BF}" type="datetimeFigureOut">
              <a:rPr lang="en-US" smtClean="0"/>
              <a:t>4/29/2010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1E25D-05A4-4D11-B7D4-CB3986D60CD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D9496-9746-4F82-B3F2-71D002C7C3BF}" type="datetimeFigureOut">
              <a:rPr lang="en-US" smtClean="0"/>
              <a:t>4/29/2010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1E25D-05A4-4D11-B7D4-CB3986D60CD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D9496-9746-4F82-B3F2-71D002C7C3BF}" type="datetimeFigureOut">
              <a:rPr lang="en-US" smtClean="0"/>
              <a:t>4/29/2010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EB1E25D-05A4-4D11-B7D4-CB3986D60CD9}" type="slidenum">
              <a:rPr lang="en-AU" smtClean="0"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5FD9496-9746-4F82-B3F2-71D002C7C3BF}" type="datetimeFigureOut">
              <a:rPr lang="en-US" smtClean="0"/>
              <a:t>4/29/2010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EB1E25D-05A4-4D11-B7D4-CB3986D60CD9}" type="slidenum">
              <a:rPr lang="en-AU" smtClean="0"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Welcome</a:t>
            </a:r>
            <a:endParaRPr lang="en-AU" dirty="0"/>
          </a:p>
        </p:txBody>
      </p:sp>
      <p:pic>
        <p:nvPicPr>
          <p:cNvPr id="6" name="~PP1289.WAV">
            <a:hlinkClick r:id="" action="ppaction://media"/>
          </p:cNvPr>
          <p:cNvPicPr>
            <a:picLocks noRot="1" noChangeAspect="1"/>
          </p:cNvPicPr>
          <p:nvPr>
            <a:wavAudioFile r:embed="rId1" name="~PP1289.WAV"/>
          </p:nvPr>
        </p:nvPicPr>
        <p:blipFill>
          <a:blip r:embed="rId4" cstate="print"/>
          <a:stretch>
            <a:fillRect/>
          </a:stretch>
        </p:blipFill>
        <p:spPr>
          <a:xfrm>
            <a:off x="8639175" y="63531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9781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</TotalTime>
  <Words>2</Words>
  <Application>Microsoft Office PowerPoint</Application>
  <PresentationFormat>On-screen Show (4:3)</PresentationFormat>
  <Paragraphs>2</Paragraphs>
  <Slides>1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Flow</vt:lpstr>
      <vt:lpstr>Welcome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</dc:title>
  <dc:creator>Tania</dc:creator>
  <cp:lastModifiedBy>Tania</cp:lastModifiedBy>
  <cp:revision>1</cp:revision>
  <dcterms:created xsi:type="dcterms:W3CDTF">2010-04-29T00:27:18Z</dcterms:created>
  <dcterms:modified xsi:type="dcterms:W3CDTF">2010-04-29T00:36:22Z</dcterms:modified>
</cp:coreProperties>
</file>